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8" d="100"/>
          <a:sy n="78" d="100"/>
        </p:scale>
        <p:origin x="432" y="-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E0B0E-10BC-4010-B14F-A529AAE5F0A4}" type="datetimeFigureOut">
              <a:rPr lang="en-US" smtClean="0"/>
              <a:t>18-Sep-22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2D821A-7DD2-4108-986C-EE006F138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518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B46863C-7A63-4B73-BB5C-AD140A2A10D4}" type="datetime1">
              <a:rPr lang="en-US" smtClean="0"/>
              <a:t>18-Sep-22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9130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318C2-4674-4D5B-B85B-F4ADCB80AFAD}" type="datetime1">
              <a:rPr lang="en-US" smtClean="0"/>
              <a:t>18-Sep-22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027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0DB2A-41D4-4083-915F-9892FBAD67CE}" type="datetime1">
              <a:rPr lang="en-US" smtClean="0"/>
              <a:t>18-Sep-22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6466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6CB3A-5059-4672-A2BA-8EADB6A08BF7}" type="datetime1">
              <a:rPr lang="en-US" smtClean="0"/>
              <a:t>18-Sep-22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094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3F6B4-F6FC-4B12-B82C-571162840E0B}" type="datetime1">
              <a:rPr lang="en-US" smtClean="0"/>
              <a:t>18-Sep-22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332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F76A-951E-4C09-9D7A-CBF9B9C48928}" type="datetime1">
              <a:rPr lang="en-US" smtClean="0"/>
              <a:t>18-Sep-22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4029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485E5-C99A-4AB8-BD86-5EE0E1B06D34}" type="datetime1">
              <a:rPr lang="en-US" smtClean="0"/>
              <a:t>18-Sep-22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4502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D9473-B8F7-40EF-B4FC-95C90EB5A1D8}" type="datetime1">
              <a:rPr lang="en-US" smtClean="0"/>
              <a:t>18-Sep-22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43965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F8E4E-3720-414B-9608-BBEF056F988B}" type="datetime1">
              <a:rPr lang="en-US" smtClean="0"/>
              <a:t>18-Sep-22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717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E7F59-750F-4D30-BC52-FBC64CE969BD}" type="datetime1">
              <a:rPr lang="en-US" smtClean="0"/>
              <a:t>18-Sep-22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287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F57DB-50A4-480B-AFD8-4108B5DB415C}" type="datetime1">
              <a:rPr lang="en-US" smtClean="0"/>
              <a:t>18-Sep-22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880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F416-CDBE-4AA2-ADEC-7B2F0BEDDD63}" type="datetime1">
              <a:rPr lang="en-US" smtClean="0"/>
              <a:t>18-Sep-22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75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69017-2EEC-406E-A46F-2E56EA0426C6}" type="datetime1">
              <a:rPr lang="en-US" smtClean="0"/>
              <a:t>18-Sep-22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7012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AB00A-B5A0-466D-8C8D-7DD74CD54F51}" type="datetime1">
              <a:rPr lang="en-US" smtClean="0"/>
              <a:t>18-Sep-22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098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DB26-9D04-4BAF-A0E3-48CC8143B8F0}" type="datetime1">
              <a:rPr lang="en-US" smtClean="0"/>
              <a:t>18-Sep-22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79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F6745-203A-444F-8E38-8F2CE879F49F}" type="datetime1">
              <a:rPr lang="en-US" smtClean="0"/>
              <a:t>18-Sep-22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823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785-3CAA-4DCE-8D1E-B77F37726D2D}" type="datetime1">
              <a:rPr lang="en-US" smtClean="0"/>
              <a:t>18-Sep-22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4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38376FE-9923-4B41-879F-06EA1DD88797}" type="datetime1">
              <a:rPr lang="en-US" smtClean="0"/>
              <a:t>18-Sep-22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 dirty="0" smtClean="0"/>
              <a:t>Satyam Mishra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7400F2F-53BC-474E-A70F-229C78117E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668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latin typeface="Baskerville Old Face" panose="02020602080505020303" pitchFamily="18" charset="0"/>
              </a:rPr>
              <a:t>Computer Network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3414" y="3657597"/>
            <a:ext cx="6815669" cy="1320802"/>
          </a:xfrm>
        </p:spPr>
        <p:txBody>
          <a:bodyPr/>
          <a:lstStyle/>
          <a:p>
            <a:r>
              <a:rPr lang="en-US" sz="4400" b="1" i="1" dirty="0" smtClean="0"/>
              <a:t>Transmission Media</a:t>
            </a:r>
            <a:endParaRPr lang="en-US" sz="4400" b="1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14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1335" y="982132"/>
            <a:ext cx="9601196" cy="1303867"/>
          </a:xfrm>
        </p:spPr>
        <p:txBody>
          <a:bodyPr/>
          <a:lstStyle/>
          <a:p>
            <a:r>
              <a:rPr lang="en-US" b="1" dirty="0" smtClean="0">
                <a:latin typeface="Baskerville Old Face" panose="02020602080505020303" pitchFamily="18" charset="0"/>
              </a:rPr>
              <a:t>Transmission 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6615" y="2290042"/>
            <a:ext cx="10297551" cy="33189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Transmission media is a pathway that carries the information from sender to receiver. We use different types of cables or waves to transmit data. Data is transmitted normally through electrical or electromagnetic signals</a:t>
            </a:r>
            <a:r>
              <a:rPr lang="en-US" b="1" dirty="0" smtClean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/>
              <a:t>An electrical signal is in the form of current.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/>
              <a:t>An electromagnetic signal is series of electromagnetic energy pulses at various frequencies.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/>
              <a:t>signals can be transmitted through copper wires, optical fibers, atmosphere, water and vacuum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/>
              <a:t>Transmission media is also called Communication channel.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4344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Baskerville Old Face" panose="02020602080505020303" pitchFamily="18" charset="0"/>
              </a:rPr>
              <a:t>Types of Transmission </a:t>
            </a:r>
            <a:r>
              <a:rPr lang="en-US" b="1" dirty="0">
                <a:latin typeface="Baskerville Old Face" panose="02020602080505020303" pitchFamily="18" charset="0"/>
              </a:rPr>
              <a:t>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Transmission media is broadly classified into two </a:t>
            </a:r>
            <a:r>
              <a:rPr lang="en-US" dirty="0" smtClean="0"/>
              <a:t>groups: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Wired </a:t>
            </a:r>
            <a:r>
              <a:rPr lang="en-US" dirty="0"/>
              <a:t>or Guided Media or Bound Transmission </a:t>
            </a:r>
            <a:r>
              <a:rPr lang="en-US" dirty="0" smtClean="0"/>
              <a:t>Media</a:t>
            </a:r>
            <a:endParaRPr lang="en-US" dirty="0"/>
          </a:p>
          <a:p>
            <a:r>
              <a:rPr lang="en-US" dirty="0" smtClean="0"/>
              <a:t>Wireless </a:t>
            </a:r>
            <a:r>
              <a:rPr lang="en-US" dirty="0"/>
              <a:t>or Unguided Media or Unbound Transmission Media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0946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askerville Old Face" panose="02020602080505020303" pitchFamily="18" charset="0"/>
              </a:rPr>
              <a:t>Types of Transmission Media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3917" y="2715065"/>
            <a:ext cx="9426310" cy="2771335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22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Wired or Guided Media or Bound Transmission Media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Bound transmission media are the cables that are tangible or have physical existence and are limited by the physical geography. </a:t>
            </a:r>
            <a:endParaRPr lang="en-US" dirty="0" smtClean="0"/>
          </a:p>
          <a:p>
            <a:r>
              <a:rPr lang="en-US" dirty="0" smtClean="0"/>
              <a:t>Popular </a:t>
            </a:r>
            <a:r>
              <a:rPr lang="en-US" dirty="0"/>
              <a:t>bound transmission media in use are twisted pair cable, co-axial cable and fiber optical </a:t>
            </a:r>
            <a:r>
              <a:rPr lang="en-US" dirty="0" smtClean="0"/>
              <a:t>cable.</a:t>
            </a:r>
          </a:p>
          <a:p>
            <a:r>
              <a:rPr lang="en-US" dirty="0" smtClean="0"/>
              <a:t>Each </a:t>
            </a:r>
            <a:r>
              <a:rPr lang="en-US" dirty="0"/>
              <a:t>of them has its own characteristics like transmission speed, effect of noise, physical appearance, cost etc.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365618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Wireless or Unguided Media or Unbound Transmission Media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Unbound transmission media are the ways of transmitting data without using any cables. These media are not bounded by physical geography. This type of transmission is called Wireless </a:t>
            </a:r>
            <a:r>
              <a:rPr lang="en-US" dirty="0" smtClean="0"/>
              <a:t>communication.</a:t>
            </a:r>
          </a:p>
          <a:p>
            <a:r>
              <a:rPr lang="en-US" dirty="0" smtClean="0"/>
              <a:t>Nowadays </a:t>
            </a:r>
            <a:r>
              <a:rPr lang="en-US" dirty="0"/>
              <a:t>wireless communication is becoming popular. </a:t>
            </a:r>
            <a:endParaRPr lang="en-US" dirty="0" smtClean="0"/>
          </a:p>
          <a:p>
            <a:r>
              <a:rPr lang="en-US" dirty="0" smtClean="0"/>
              <a:t>Wireless </a:t>
            </a:r>
            <a:r>
              <a:rPr lang="en-US" dirty="0"/>
              <a:t>LANs are being installed in office and college campuses.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transmission uses Microwave, Radio wave, Infra red are some of popular unbound transmission media.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09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Transmission Media Factors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/>
              <a:t>Bandwidth:</a:t>
            </a:r>
            <a:r>
              <a:rPr lang="en-US" dirty="0" smtClean="0"/>
              <a:t> </a:t>
            </a:r>
            <a:r>
              <a:rPr lang="en-US" dirty="0"/>
              <a:t>It refers to the data carrying capacity of a channel or medium. Higher bandwidth communication channels support higher data rates.</a:t>
            </a:r>
          </a:p>
          <a:p>
            <a:r>
              <a:rPr lang="en-US" b="1" dirty="0" smtClean="0"/>
              <a:t>Radiation:</a:t>
            </a:r>
            <a:r>
              <a:rPr lang="en-US" dirty="0" smtClean="0"/>
              <a:t> </a:t>
            </a:r>
            <a:r>
              <a:rPr lang="en-US" dirty="0"/>
              <a:t>It refers to the leakage of signal from the medium due to undesirable electrical characteristics of the medium.</a:t>
            </a:r>
          </a:p>
          <a:p>
            <a:r>
              <a:rPr lang="en-US" b="1" dirty="0"/>
              <a:t>Noise </a:t>
            </a:r>
            <a:r>
              <a:rPr lang="en-US" b="1" dirty="0" smtClean="0"/>
              <a:t>Absorption:</a:t>
            </a:r>
            <a:r>
              <a:rPr lang="en-US" dirty="0" smtClean="0"/>
              <a:t> </a:t>
            </a:r>
            <a:r>
              <a:rPr lang="en-US" dirty="0"/>
              <a:t>It refers to the susceptibility of the media to external electrical noise that can cause distortion of data signal.</a:t>
            </a:r>
          </a:p>
          <a:p>
            <a:r>
              <a:rPr lang="en-US" b="1" dirty="0" smtClean="0"/>
              <a:t>Attenuation:</a:t>
            </a:r>
            <a:r>
              <a:rPr lang="en-US" dirty="0" smtClean="0"/>
              <a:t> </a:t>
            </a:r>
            <a:r>
              <a:rPr lang="en-US" dirty="0"/>
              <a:t>It refers to loss of energy as signal propagates outwards. The amount of energy lost depends on frequency. Radiations and physical characteristics of media contribute to attenuation.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Satyam Mishra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38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7. Transmission Media</Template>
  <TotalTime>0</TotalTime>
  <Words>383</Words>
  <Application>Microsoft Office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Baskerville Old Face</vt:lpstr>
      <vt:lpstr>Calibri</vt:lpstr>
      <vt:lpstr>Garamond</vt:lpstr>
      <vt:lpstr>Wingdings</vt:lpstr>
      <vt:lpstr>Organic</vt:lpstr>
      <vt:lpstr>Computer Network</vt:lpstr>
      <vt:lpstr>Transmission Media</vt:lpstr>
      <vt:lpstr>Types of Transmission Media</vt:lpstr>
      <vt:lpstr>Types of Transmission Media</vt:lpstr>
      <vt:lpstr>Wired or Guided Media or Bound Transmission Media</vt:lpstr>
      <vt:lpstr>Wireless or Unguided Media or Unbound Transmission Media</vt:lpstr>
      <vt:lpstr>Transmission Media Factors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Network</dc:title>
  <dc:creator>s ram</dc:creator>
  <cp:lastModifiedBy>s ram</cp:lastModifiedBy>
  <cp:revision>1</cp:revision>
  <dcterms:created xsi:type="dcterms:W3CDTF">2022-09-18T07:29:09Z</dcterms:created>
  <dcterms:modified xsi:type="dcterms:W3CDTF">2022-09-18T07:29:43Z</dcterms:modified>
</cp:coreProperties>
</file>

<file path=docProps/thumbnail.jpeg>
</file>